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media/image28.wmf" ContentType="image/x-wmf"/>
  <Override PartName="/ppt/media/image3.wmf" ContentType="image/x-wmf"/>
  <Override PartName="/ppt/media/image20.wmf" ContentType="image/x-wmf"/>
  <Override PartName="/ppt/media/image4.wmf" ContentType="image/x-wmf"/>
  <Override PartName="/ppt/media/image15.wmf" ContentType="image/x-wmf"/>
  <Override PartName="/ppt/media/image19.wmf" ContentType="image/x-wmf"/>
  <Override PartName="/ppt/media/image21.wmf" ContentType="image/x-wmf"/>
  <Override PartName="/ppt/media/image11.wmf" ContentType="image/x-wmf"/>
  <Override PartName="/ppt/media/image18.wmf" ContentType="image/x-wmf"/>
  <Override PartName="/ppt/media/image2.wmf" ContentType="image/x-wmf"/>
  <Override PartName="/ppt/media/image9.wmf" ContentType="image/x-wmf"/>
  <Override PartName="/ppt/media/image30.wmf" ContentType="image/x-wmf"/>
  <Override PartName="/ppt/media/image13.wmf" ContentType="image/x-wmf"/>
  <Override PartName="/ppt/media/image5.wmf" ContentType="image/x-wmf"/>
  <Override PartName="/ppt/media/image12.wmf" ContentType="image/x-wmf"/>
  <Override PartName="/ppt/media/image1.wmf" ContentType="image/x-wmf"/>
  <Override PartName="/ppt/media/image16.wmf" ContentType="image/x-wmf"/>
  <Override PartName="/ppt/media/image22.wmf" ContentType="image/x-wmf"/>
  <Override PartName="/ppt/media/image7.wmf" ContentType="image/x-wmf"/>
  <Override PartName="/ppt/media/image17.wmf" ContentType="image/x-wmf"/>
  <Override PartName="/ppt/media/image10.wmf" ContentType="image/x-wmf"/>
  <Override PartName="/ppt/media/image6.wmf" ContentType="image/x-wmf"/>
  <Override PartName="/ppt/media/image8.wmf" ContentType="image/x-wmf"/>
  <Override PartName="/ppt/media/image27.wmf" ContentType="image/x-wmf"/>
  <Override PartName="/ppt/media/image14.wmf" ContentType="image/x-wmf"/>
  <Override PartName="/ppt/media/image23.wmf" ContentType="image/x-wmf"/>
  <Override PartName="/ppt/media/image24.wmf" ContentType="image/x-wmf"/>
  <Override PartName="/ppt/media/image25.wmf" ContentType="image/x-wmf"/>
  <Default Extension="wmf" ContentType="image/x-wm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753225" cy="98425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EFA1CF8-3779-4A46-88A9-3BA1E2DAB16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57200" y="6244560"/>
            <a:ext cx="213336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44560"/>
            <a:ext cx="289548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560"/>
            <a:ext cx="213372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sk-SK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9800E1B-C789-4765-83F5-67A7A6F10EA0}" type="slidenum">
              <a:rPr lang="sk-SK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&lt;number&gt;</a:t>
            </a:fld>
            <a:endParaRPr lang="en-US" sz="14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2.wmf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wmf"/><Relationship Id="rId2" Type="http://schemas.openxmlformats.org/officeDocument/2006/relationships/image" Target="../media/image4.wmf"/><Relationship Id="rId3" Type="http://schemas.openxmlformats.org/officeDocument/2006/relationships/image" Target="../media/image5.wmf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image" Target="../media/image7.wmf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wmf"/><Relationship Id="rId2" Type="http://schemas.openxmlformats.org/officeDocument/2006/relationships/image" Target="../media/image9.wmf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wmf"/><Relationship Id="rId3" Type="http://schemas.openxmlformats.org/officeDocument/2006/relationships/image" Target="../media/image12.wmf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wmf"/><Relationship Id="rId2" Type="http://schemas.openxmlformats.org/officeDocument/2006/relationships/image" Target="../media/image14.wmf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image" Target="../media/image16.wmf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wmf"/><Relationship Id="rId2" Type="http://schemas.openxmlformats.org/officeDocument/2006/relationships/image" Target="../media/image18.wmf"/><Relationship Id="rId3" Type="http://schemas.openxmlformats.org/officeDocument/2006/relationships/image" Target="../media/image19.wmf"/><Relationship Id="rId4" Type="http://schemas.openxmlformats.org/officeDocument/2006/relationships/slideLayout" Target="../slideLayouts/slideLayout1.xml"/>
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transferred-ode-9-0.wmf"/><Relationship Id="rId2" Type="http://schemas.openxmlformats.org/officeDocument/2006/relationships/image" Target="../media/transferred-ode-9-1.wmf"/><Relationship Id="rId3" Type="http://schemas.openxmlformats.org/officeDocument/2006/relationships/image" Target="../media/transferred-ode-9-2.wmf"/><Relationship Id="rId4" Type="http://schemas.openxmlformats.org/officeDocument/2006/relationships/slideLayout" Target="../slideLayouts/slideLayout1.xml"/>
<Relationship Id="rIdExponentialIllustration" Type="http://schemas.openxmlformats.org/officeDocument/2006/relationships/image" Target="../media/transferred-ode-9-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transferred-ode-10-0.wmf"/><Relationship Id="rId2" Type="http://schemas.openxmlformats.org/officeDocument/2006/relationships/image" Target="../media/transferred-ode-10-1.wmf"/><Relationship Id="rId3" Type="http://schemas.openxmlformats.org/officeDocument/2006/relationships/slideLayout" Target="../slideLayouts/slideLayout1.xml"/>
<Relationship Id="rIdExponentialIllustration" Type="http://schemas.openxmlformats.org/officeDocument/2006/relationships/image" Target="../media/transferred-ode-10-3.png"/>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wmf"/><Relationship Id="rId3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8.wmf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wmf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ZÁKLADNÉ  POJMY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Rectangle 15"/>
          <p:cNvSpPr/>
          <p:nvPr/>
        </p:nvSpPr>
        <p:spPr>
          <a:xfrm>
            <a:off x="271440" y="1998720"/>
            <a:ext cx="1469880" cy="4597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	</a:t>
            </a: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	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Rectangle 16"/>
          <p:cNvSpPr/>
          <p:nvPr/>
        </p:nvSpPr>
        <p:spPr>
          <a:xfrm>
            <a:off x="0" y="3512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Rectangle 17"/>
          <p:cNvSpPr/>
          <p:nvPr/>
        </p:nvSpPr>
        <p:spPr>
          <a:xfrm>
            <a:off x="0" y="4903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" name="Picture 6"/>
          <p:cNvPicPr/>
          <p:nvPr/>
        </p:nvPicPr>
        <p:blipFill>
          <a:blip r:embed="rId1"/>
          <a:stretch/>
        </p:blipFill>
        <p:spPr>
          <a:xfrm>
            <a:off x="610920" y="3284280"/>
            <a:ext cx="7921800" cy="2444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" name="Picture 7"/>
          <p:cNvPicPr/>
          <p:nvPr/>
        </p:nvPicPr>
        <p:blipFill>
          <a:blip r:embed="rId2"/>
          <a:stretch/>
        </p:blipFill>
        <p:spPr>
          <a:xfrm>
            <a:off x="610920" y="1484280"/>
            <a:ext cx="7921800" cy="16286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ZÁKLADNÉ  POJMY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5"/>
          <p:cNvSpPr/>
          <p:nvPr/>
        </p:nvSpPr>
        <p:spPr>
          <a:xfrm>
            <a:off x="271440" y="1998720"/>
            <a:ext cx="1469880" cy="45972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spAutoFit/>
          </a:bodyPr>
          <a:p>
            <a:pPr>
              <a:lnSpc>
                <a:spcPct val="100000"/>
              </a:lnSpc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	</a:t>
            </a:r>
            <a:r>
              <a:rPr lang="sk-SK" sz="1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MS Mincho"/>
              </a:rPr>
              <a:t>	</a:t>
            </a: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Rectangle 6"/>
          <p:cNvSpPr/>
          <p:nvPr/>
        </p:nvSpPr>
        <p:spPr>
          <a:xfrm>
            <a:off x="0" y="3512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0" y="4903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Picture 6"/>
          <p:cNvPicPr/>
          <p:nvPr/>
        </p:nvPicPr>
        <p:blipFill>
          <a:blip r:embed="rId1"/>
          <a:stretch/>
        </p:blipFill>
        <p:spPr>
          <a:xfrm>
            <a:off x="610920" y="1844640"/>
            <a:ext cx="7921800" cy="7459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8" name="Picture 7"/>
          <p:cNvPicPr/>
          <p:nvPr/>
        </p:nvPicPr>
        <p:blipFill>
          <a:blip r:embed="rId2"/>
          <a:stretch/>
        </p:blipFill>
        <p:spPr>
          <a:xfrm>
            <a:off x="610920" y="3213000"/>
            <a:ext cx="7848720" cy="6015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9" name="Picture 8"/>
          <p:cNvPicPr/>
          <p:nvPr/>
        </p:nvPicPr>
        <p:blipFill>
          <a:blip r:embed="rId3"/>
          <a:stretch/>
        </p:blipFill>
        <p:spPr>
          <a:xfrm>
            <a:off x="610920" y="4365360"/>
            <a:ext cx="7921800" cy="1420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0" name="Rectangle 9"/>
          <p:cNvSpPr/>
          <p:nvPr/>
        </p:nvSpPr>
        <p:spPr>
          <a:xfrm>
            <a:off x="0" y="2666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Rectangle 10"/>
          <p:cNvSpPr/>
          <p:nvPr/>
        </p:nvSpPr>
        <p:spPr>
          <a:xfrm>
            <a:off x="0" y="3076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0" y="34099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DR SEPAROVANÝMI A SEPAROVATEĽNÝMI PREMENNÝMI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Rectangle 5"/>
          <p:cNvSpPr/>
          <p:nvPr/>
        </p:nvSpPr>
        <p:spPr>
          <a:xfrm>
            <a:off x="0" y="17874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Rectangle 6"/>
          <p:cNvSpPr/>
          <p:nvPr/>
        </p:nvSpPr>
        <p:spPr>
          <a:xfrm>
            <a:off x="0" y="2482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Rectangle 7"/>
          <p:cNvSpPr/>
          <p:nvPr/>
        </p:nvSpPr>
        <p:spPr>
          <a:xfrm>
            <a:off x="0" y="31302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Rectangle 8"/>
          <p:cNvSpPr/>
          <p:nvPr/>
        </p:nvSpPr>
        <p:spPr>
          <a:xfrm>
            <a:off x="0" y="38257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Rectangle 9"/>
          <p:cNvSpPr/>
          <p:nvPr/>
        </p:nvSpPr>
        <p:spPr>
          <a:xfrm>
            <a:off x="1800" y="4796280"/>
            <a:ext cx="254880" cy="2768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S Mincho"/>
              </a:rPr>
              <a:t> </a:t>
            </a:r>
            <a:r>
              <a:rPr lang="sk-SK" sz="9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" name="Picture 8"/>
          <p:cNvPicPr/>
          <p:nvPr/>
        </p:nvPicPr>
        <p:blipFill>
          <a:blip r:embed="rId1"/>
          <a:stretch/>
        </p:blipFill>
        <p:spPr>
          <a:xfrm>
            <a:off x="610920" y="1844640"/>
            <a:ext cx="7921800" cy="1265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0" name="Picture 9"/>
          <p:cNvPicPr/>
          <p:nvPr/>
        </p:nvPicPr>
        <p:blipFill>
          <a:blip r:embed="rId2"/>
          <a:stretch/>
        </p:blipFill>
        <p:spPr>
          <a:xfrm>
            <a:off x="610920" y="3933720"/>
            <a:ext cx="7921800" cy="11271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1" name="Rectangle 10"/>
          <p:cNvSpPr/>
          <p:nvPr/>
        </p:nvSpPr>
        <p:spPr>
          <a:xfrm>
            <a:off x="0" y="27716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1"/>
          <p:cNvSpPr/>
          <p:nvPr/>
        </p:nvSpPr>
        <p:spPr>
          <a:xfrm>
            <a:off x="0" y="34668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DR SEPAROVANÝMI A SEPAROVATEĽNÝMI PREMENNÝMI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Rectangle 5"/>
          <p:cNvSpPr/>
          <p:nvPr/>
        </p:nvSpPr>
        <p:spPr>
          <a:xfrm>
            <a:off x="0" y="17874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6"/>
          <p:cNvSpPr/>
          <p:nvPr/>
        </p:nvSpPr>
        <p:spPr>
          <a:xfrm>
            <a:off x="0" y="24825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Rectangle 7"/>
          <p:cNvSpPr/>
          <p:nvPr/>
        </p:nvSpPr>
        <p:spPr>
          <a:xfrm>
            <a:off x="0" y="31302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Rectangle 8"/>
          <p:cNvSpPr/>
          <p:nvPr/>
        </p:nvSpPr>
        <p:spPr>
          <a:xfrm>
            <a:off x="0" y="38257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Rectangle 9"/>
          <p:cNvSpPr/>
          <p:nvPr/>
        </p:nvSpPr>
        <p:spPr>
          <a:xfrm>
            <a:off x="1800" y="4796280"/>
            <a:ext cx="254880" cy="2768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S Mincho"/>
              </a:rPr>
              <a:t> </a:t>
            </a:r>
            <a:r>
              <a:rPr lang="sk-SK" sz="9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en-US" sz="9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" name="Picture 9"/>
          <p:cNvPicPr/>
          <p:nvPr/>
        </p:nvPicPr>
        <p:blipFill>
          <a:blip r:embed="rId1"/>
          <a:stretch/>
        </p:blipFill>
        <p:spPr>
          <a:xfrm>
            <a:off x="610920" y="1699920"/>
            <a:ext cx="7921800" cy="12654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0" name="Picture 10"/>
          <p:cNvPicPr/>
          <p:nvPr/>
        </p:nvPicPr>
        <p:blipFill>
          <a:blip r:embed="rId2"/>
          <a:stretch/>
        </p:blipFill>
        <p:spPr>
          <a:xfrm>
            <a:off x="610920" y="3357360"/>
            <a:ext cx="7921800" cy="17683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41" name="Rectangle 11"/>
          <p:cNvSpPr/>
          <p:nvPr/>
        </p:nvSpPr>
        <p:spPr>
          <a:xfrm>
            <a:off x="0" y="24732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Rectangle 12"/>
          <p:cNvSpPr/>
          <p:nvPr/>
        </p:nvSpPr>
        <p:spPr>
          <a:xfrm>
            <a:off x="0" y="3168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Rectangle 13"/>
          <p:cNvSpPr/>
          <p:nvPr/>
        </p:nvSpPr>
        <p:spPr>
          <a:xfrm>
            <a:off x="4024080" y="4139280"/>
            <a:ext cx="1095120" cy="2458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spAutoFit/>
          </a:bodyPr>
          <a:p>
            <a:pPr algn="just">
              <a:lnSpc>
                <a:spcPct val="100000"/>
              </a:lnSpc>
              <a:tabLst>
                <a:tab pos="0" algn="l"/>
                <a:tab pos="24444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1000" b="1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	</a:t>
            </a:r>
            <a:r>
              <a:rPr lang="sk-SK" sz="1000" b="1" u="none" strike="noStrike">
                <a:solidFill>
                  <a:srgbClr val="000000"/>
                </a:solidFill>
                <a:effectLst/>
                <a:uFillTx/>
                <a:latin typeface="Courier New"/>
                <a:ea typeface="MS Mincho"/>
              </a:rPr>
              <a:t>	</a:t>
            </a:r>
            <a:endParaRPr lang="en-US" sz="10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32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LINEÁRNE  DIFERENCIÁLNE  ROVNICE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" name="Picture 3"/>
          <p:cNvPicPr/>
          <p:nvPr/>
        </p:nvPicPr>
        <p:blipFill>
          <a:blip r:embed="rId1"/>
          <a:stretch/>
        </p:blipFill>
        <p:spPr>
          <a:xfrm>
            <a:off x="610920" y="1655640"/>
            <a:ext cx="7917120" cy="16286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6" name="Picture 4"/>
          <p:cNvPicPr/>
          <p:nvPr/>
        </p:nvPicPr>
        <p:blipFill>
          <a:blip r:embed="rId2"/>
          <a:stretch/>
        </p:blipFill>
        <p:spPr>
          <a:xfrm>
            <a:off x="610920" y="3832200"/>
            <a:ext cx="7917120" cy="6760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7" name="Picture 5"/>
          <p:cNvPicPr/>
          <p:nvPr/>
        </p:nvPicPr>
        <p:blipFill>
          <a:blip r:embed="rId3"/>
          <a:stretch/>
        </p:blipFill>
        <p:spPr>
          <a:xfrm>
            <a:off x="610920" y="4892400"/>
            <a:ext cx="7917120" cy="10573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48" name="Rectangle 6"/>
          <p:cNvSpPr/>
          <p:nvPr/>
        </p:nvSpPr>
        <p:spPr>
          <a:xfrm>
            <a:off x="0" y="2504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Rectangle 7"/>
          <p:cNvSpPr/>
          <p:nvPr/>
        </p:nvSpPr>
        <p:spPr>
          <a:xfrm>
            <a:off x="0" y="34002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Rectangle 8"/>
          <p:cNvSpPr/>
          <p:nvPr/>
        </p:nvSpPr>
        <p:spPr>
          <a:xfrm>
            <a:off x="0" y="37717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32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LINEÁRNE  DIFERENCIÁLNE  ROVNICE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" name="Picture 3"/>
          <p:cNvPicPr/>
          <p:nvPr/>
        </p:nvPicPr>
        <p:blipFill>
          <a:blip r:embed="rId1"/>
          <a:stretch/>
        </p:blipFill>
        <p:spPr>
          <a:xfrm>
            <a:off x="610920" y="1650960"/>
            <a:ext cx="7917120" cy="1056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3" name="Picture 4"/>
          <p:cNvPicPr/>
          <p:nvPr/>
        </p:nvPicPr>
        <p:blipFill>
          <a:blip r:embed="rId2"/>
          <a:stretch/>
        </p:blipFill>
        <p:spPr>
          <a:xfrm>
            <a:off x="610920" y="3232080"/>
            <a:ext cx="7917120" cy="9176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54" name="Rectangle 6"/>
          <p:cNvSpPr/>
          <p:nvPr/>
        </p:nvSpPr>
        <p:spPr>
          <a:xfrm>
            <a:off x="0" y="2538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Rectangle 7"/>
          <p:cNvSpPr/>
          <p:nvPr/>
        </p:nvSpPr>
        <p:spPr>
          <a:xfrm>
            <a:off x="0" y="31194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Rectangle 8"/>
          <p:cNvSpPr/>
          <p:nvPr/>
        </p:nvSpPr>
        <p:spPr>
          <a:xfrm>
            <a:off x="0" y="36241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9"/>
          <p:cNvSpPr/>
          <p:nvPr/>
        </p:nvSpPr>
        <p:spPr>
          <a:xfrm>
            <a:off x="0" y="26478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Rectangle 10"/>
          <p:cNvSpPr/>
          <p:nvPr/>
        </p:nvSpPr>
        <p:spPr>
          <a:xfrm>
            <a:off x="0" y="3533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Rectangle 11"/>
          <p:cNvSpPr/>
          <p:nvPr/>
        </p:nvSpPr>
        <p:spPr>
          <a:xfrm>
            <a:off x="0" y="4209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32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LINEÁRNE  DIFERENCIÁLNE  ROVNICE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Rectangle 6"/>
          <p:cNvSpPr/>
          <p:nvPr/>
        </p:nvSpPr>
        <p:spPr>
          <a:xfrm>
            <a:off x="0" y="2538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Rectangle 7"/>
          <p:cNvSpPr/>
          <p:nvPr/>
        </p:nvSpPr>
        <p:spPr>
          <a:xfrm>
            <a:off x="0" y="31194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Rectangle 8"/>
          <p:cNvSpPr/>
          <p:nvPr/>
        </p:nvSpPr>
        <p:spPr>
          <a:xfrm>
            <a:off x="0" y="36241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Rectangle 9"/>
          <p:cNvSpPr/>
          <p:nvPr/>
        </p:nvSpPr>
        <p:spPr>
          <a:xfrm>
            <a:off x="0" y="26478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Rectangle 10"/>
          <p:cNvSpPr/>
          <p:nvPr/>
        </p:nvSpPr>
        <p:spPr>
          <a:xfrm>
            <a:off x="0" y="3533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Rectangle 11"/>
          <p:cNvSpPr/>
          <p:nvPr/>
        </p:nvSpPr>
        <p:spPr>
          <a:xfrm>
            <a:off x="0" y="4209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7" name=""/>
          <p:cNvPicPr/>
          <p:nvPr/>
        </p:nvPicPr>
        <p:blipFill>
          <a:blip r:embed="rId1"/>
          <a:stretch/>
        </p:blipFill>
        <p:spPr>
          <a:xfrm>
            <a:off x="610920" y="3644640"/>
            <a:ext cx="7777080" cy="2094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8" name=""/>
          <p:cNvPicPr/>
          <p:nvPr/>
        </p:nvPicPr>
        <p:blipFill>
          <a:blip r:embed="rId2"/>
          <a:stretch/>
        </p:blipFill>
        <p:spPr>
          <a:xfrm>
            <a:off x="610920" y="1699920"/>
            <a:ext cx="7777080" cy="13622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32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LINEÁRNE  DIFERENCIÁLNE  ROVNICE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Rectangle 6"/>
          <p:cNvSpPr/>
          <p:nvPr/>
        </p:nvSpPr>
        <p:spPr>
          <a:xfrm>
            <a:off x="0" y="25383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Rectangle 7"/>
          <p:cNvSpPr/>
          <p:nvPr/>
        </p:nvSpPr>
        <p:spPr>
          <a:xfrm>
            <a:off x="0" y="31194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Rectangle 8"/>
          <p:cNvSpPr/>
          <p:nvPr/>
        </p:nvSpPr>
        <p:spPr>
          <a:xfrm>
            <a:off x="0" y="362412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Rectangle 9"/>
          <p:cNvSpPr/>
          <p:nvPr/>
        </p:nvSpPr>
        <p:spPr>
          <a:xfrm>
            <a:off x="0" y="26478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Rectangle 10"/>
          <p:cNvSpPr/>
          <p:nvPr/>
        </p:nvSpPr>
        <p:spPr>
          <a:xfrm>
            <a:off x="0" y="3533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Rectangle 11"/>
          <p:cNvSpPr/>
          <p:nvPr/>
        </p:nvSpPr>
        <p:spPr>
          <a:xfrm>
            <a:off x="0" y="42098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6" name=""/>
          <p:cNvPicPr/>
          <p:nvPr/>
        </p:nvPicPr>
        <p:blipFill>
          <a:blip r:embed="rId1"/>
          <a:stretch/>
        </p:blipFill>
        <p:spPr>
          <a:xfrm>
            <a:off x="610920" y="1773000"/>
            <a:ext cx="7777080" cy="1770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7" name=""/>
          <p:cNvPicPr/>
          <p:nvPr/>
        </p:nvPicPr>
        <p:blipFill>
          <a:blip r:embed="rId2"/>
          <a:stretch/>
        </p:blipFill>
        <p:spPr>
          <a:xfrm>
            <a:off x="610920" y="3573360"/>
            <a:ext cx="7777080" cy="11746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8" name=""/>
          <p:cNvPicPr/>
          <p:nvPr/>
        </p:nvPicPr>
        <p:blipFill>
          <a:blip r:embed="rId3"/>
          <a:stretch/>
        </p:blipFill>
        <p:spPr>
          <a:xfrm>
            <a:off x="539640" y="4868640"/>
            <a:ext cx="7848360" cy="15462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32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EXPONENCIÁLNY  RAST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6" name="Picture 3"/>
          <p:cNvPicPr/>
          <p:nvPr/>
        </p:nvPicPr>
        <p:blipFill>
          <a:blip r:embed="rId1"/>
          <a:stretch/>
        </p:blipFill>
        <p:spPr>
          <a:xfrm>
            <a:off x="539640" y="1412640"/>
            <a:ext cx="7916760" cy="11606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87" name="Picture 4"/>
          <p:cNvPicPr/>
          <p:nvPr/>
        </p:nvPicPr>
        <p:blipFill>
          <a:blip r:embed="rId2"/>
          <a:stretch/>
        </p:blipFill>
        <p:spPr>
          <a:xfrm>
            <a:off x="610920" y="3068280"/>
            <a:ext cx="7917120" cy="10922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88" name="Picture 5"/>
          <p:cNvPicPr/>
          <p:nvPr/>
        </p:nvPicPr>
        <p:blipFill>
          <a:blip r:embed="rId3"/>
          <a:stretch/>
        </p:blipFill>
        <p:spPr>
          <a:xfrm>
            <a:off x="610920" y="4724280"/>
            <a:ext cx="7917120" cy="16970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89" name="Rectangle 6"/>
          <p:cNvSpPr/>
          <p:nvPr/>
        </p:nvSpPr>
        <p:spPr>
          <a:xfrm>
            <a:off x="0" y="2342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Rectangle 7"/>
          <p:cNvSpPr/>
          <p:nvPr/>
        </p:nvSpPr>
        <p:spPr>
          <a:xfrm>
            <a:off x="0" y="29811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Rectangle 8"/>
          <p:cNvSpPr/>
          <p:nvPr/>
        </p:nvSpPr>
        <p:spPr>
          <a:xfrm>
            <a:off x="0" y="35812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2" name="">
            <a:extLst>
              <a:ext uri="{FF2B5EF4-FFF2-40B4-BE49-F238E27FC236}">
                <a16:creationId xmlns:a16="http://schemas.microsoft.com/office/drawing/2014/main" id="{C85B4616-F651-4ACA-9B65-E33E1064FA76}"/>
              </a:ext>
            </a:extLst>
          </p:cNvPr>
          <p:cNvPicPr>
            <a:picLocks noChangeAspect="1"/>
          </p:cNvPicPr>
          <p:nvPr/>
        </p:nvPicPr>
        <p:blipFill>
          <a:blip r:embed="rIdExponentialIllustration"/>
          <a:stretch/>
        </p:blipFill>
        <p:spPr>
          <a:xfrm>
            <a:off x="5476910" y="4191000"/>
            <a:ext cx="3476556" cy="2206276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32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EXPONENCIÁLNE  KLESANIE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3"/>
          <p:cNvSpPr/>
          <p:nvPr/>
        </p:nvSpPr>
        <p:spPr>
          <a:xfrm>
            <a:off x="0" y="19540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0" name="Picture 4"/>
          <p:cNvPicPr/>
          <p:nvPr/>
        </p:nvPicPr>
        <p:blipFill>
          <a:blip r:embed="rId1"/>
          <a:stretch/>
        </p:blipFill>
        <p:spPr>
          <a:xfrm>
            <a:off x="610920" y="1989000"/>
            <a:ext cx="7917120" cy="12985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01" name="Picture 5"/>
          <p:cNvPicPr/>
          <p:nvPr/>
        </p:nvPicPr>
        <p:blipFill>
          <a:blip r:embed="rId2"/>
          <a:stretch/>
        </p:blipFill>
        <p:spPr>
          <a:xfrm>
            <a:off x="610920" y="3887640"/>
            <a:ext cx="7917120" cy="16286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02" name="Rectangle 6"/>
          <p:cNvSpPr/>
          <p:nvPr/>
        </p:nvSpPr>
        <p:spPr>
          <a:xfrm>
            <a:off x="0" y="198576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Rectangle 7"/>
          <p:cNvSpPr/>
          <p:nvPr/>
        </p:nvSpPr>
        <p:spPr>
          <a:xfrm>
            <a:off x="0" y="27000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 algn="just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Rectangle 8"/>
          <p:cNvSpPr/>
          <p:nvPr/>
        </p:nvSpPr>
        <p:spPr>
          <a:xfrm>
            <a:off x="0" y="48718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5" name="">
            <a:extLst>
              <a:ext uri="{FF2B5EF4-FFF2-40B4-BE49-F238E27FC236}">
                <a16:creationId xmlns:a16="http://schemas.microsoft.com/office/drawing/2014/main" id="{9FC8F5A5-B469-43CE-977E-E0235119AEA2}"/>
              </a:ext>
            </a:extLst>
          </p:cNvPr>
          <p:cNvPicPr>
            <a:picLocks noChangeAspect="1"/>
          </p:cNvPicPr>
          <p:nvPr/>
        </p:nvPicPr>
        <p:blipFill>
          <a:blip r:embed="rIdExponentialIllustration"/>
          <a:stretch/>
        </p:blipFill>
        <p:spPr>
          <a:xfrm>
            <a:off x="5476910" y="4191000"/>
            <a:ext cx="3476556" cy="2206276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KRIVKA  UČENIA  SA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Picture 5"/>
          <p:cNvPicPr/>
          <p:nvPr/>
        </p:nvPicPr>
        <p:blipFill>
          <a:blip r:embed="rId1"/>
          <a:stretch/>
        </p:blipFill>
        <p:spPr>
          <a:xfrm>
            <a:off x="610920" y="1903320"/>
            <a:ext cx="7917120" cy="33256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KRIVKA  UČENIA  SA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6" name="Picture 3" descr="Grafika25"/>
          <p:cNvPicPr/>
          <p:nvPr/>
        </p:nvPicPr>
        <p:blipFill>
          <a:blip r:embed="rId1"/>
          <a:stretch/>
        </p:blipFill>
        <p:spPr>
          <a:xfrm>
            <a:off x="2987640" y="4221000"/>
            <a:ext cx="3238200" cy="18399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97" name="Rectangle 4"/>
          <p:cNvSpPr/>
          <p:nvPr/>
        </p:nvSpPr>
        <p:spPr>
          <a:xfrm>
            <a:off x="0" y="20714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Rectangle 5"/>
          <p:cNvSpPr/>
          <p:nvPr/>
        </p:nvSpPr>
        <p:spPr>
          <a:xfrm>
            <a:off x="0" y="315720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9" name="Picture 6"/>
          <p:cNvPicPr/>
          <p:nvPr/>
        </p:nvPicPr>
        <p:blipFill>
          <a:blip r:embed="rId2"/>
          <a:stretch/>
        </p:blipFill>
        <p:spPr>
          <a:xfrm>
            <a:off x="610920" y="1484280"/>
            <a:ext cx="7921800" cy="19764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LOGISTICKÁ  KRIVKA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1" name="Picture 5"/>
          <p:cNvPicPr/>
          <p:nvPr/>
        </p:nvPicPr>
        <p:blipFill>
          <a:blip r:embed="rId1"/>
          <a:stretch/>
        </p:blipFill>
        <p:spPr>
          <a:xfrm>
            <a:off x="610920" y="1998360"/>
            <a:ext cx="7917120" cy="30146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83640" y="115200"/>
            <a:ext cx="7846920" cy="107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k-SK" sz="3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 </a:t>
            </a:r>
            <a:r>
              <a:rPr lang="sk-SK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DIFERENCIÁLNE  ROVNICE</a:t>
            </a:r>
            <a:br>
              <a:rPr sz="2800"/>
            </a:br>
            <a:r>
              <a:rPr lang="sk-SK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LOGISTICKÁ  KRIVKA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Picture 3" descr="Grafika26"/>
          <p:cNvPicPr/>
          <p:nvPr/>
        </p:nvPicPr>
        <p:blipFill>
          <a:blip r:embed="rId1"/>
          <a:stretch/>
        </p:blipFill>
        <p:spPr>
          <a:xfrm>
            <a:off x="2771640" y="4427280"/>
            <a:ext cx="3238560" cy="18097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04" name="Rectangle 4"/>
          <p:cNvSpPr/>
          <p:nvPr/>
        </p:nvSpPr>
        <p:spPr>
          <a:xfrm>
            <a:off x="0" y="204768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Rectangle 5"/>
          <p:cNvSpPr/>
          <p:nvPr/>
        </p:nvSpPr>
        <p:spPr>
          <a:xfrm>
            <a:off x="0" y="3133440"/>
            <a:ext cx="9144000" cy="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-46440" rIns="90000" bIns="-4644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6" name="Picture 6"/>
          <p:cNvPicPr/>
          <p:nvPr/>
        </p:nvPicPr>
        <p:blipFill>
          <a:blip r:embed="rId2"/>
          <a:stretch/>
        </p:blipFill>
        <p:spPr>
          <a:xfrm>
            <a:off x="610920" y="1699920"/>
            <a:ext cx="7921800" cy="19764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</TotalTime>
  <Application>LibreOfficeDev/26.8.0.0.alpha0$Linux_X86_64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2010-09-17T06:41:47Z</dcterms:created>
  <dc:creator>Anička GRINČOVÁ</dc:creator>
  <dc:description/>
  <dc:language>en-US</dc:language>
  <cp:lastModifiedBy>Anička GRINČOVÁ</cp:lastModifiedBy>
  <dcterms:modified xsi:type="dcterms:W3CDTF">2024-10-29T12:07:53Z</dcterms:modified>
  <cp:revision>35</cp:revision>
  <dc:subject/>
  <dc:title>0.  NEURČITÝ INTEGRÁL</dc:title>
</cp:coreProperties>
</file>